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0"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54862"/>
  </p:normalViewPr>
  <p:slideViewPr>
    <p:cSldViewPr snapToGrid="0" snapToObjects="1" showGuides="1">
      <p:cViewPr>
        <p:scale>
          <a:sx n="144" d="100"/>
          <a:sy n="144" d="100"/>
        </p:scale>
        <p:origin x="7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6/27/22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22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a:t>
            </a:r>
            <a:r>
              <a:rPr lang="en-CA" sz="1200" b="0" i="0" kern="120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6/27/22</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6/27/22</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9843AA4-0071-DE44-B0A3-B7324FB8C6A2}"/>
              </a:ext>
            </a:extLst>
          </p:cNvPr>
          <p:cNvSpPr/>
          <p:nvPr/>
        </p:nvSpPr>
        <p:spPr>
          <a:xfrm>
            <a:off x="6770221"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 name="Rounded Rectangle 8">
            <a:extLst>
              <a:ext uri="{FF2B5EF4-FFF2-40B4-BE49-F238E27FC236}">
                <a16:creationId xmlns:a16="http://schemas.microsoft.com/office/drawing/2014/main" id="{6BBBB564-C348-C64E-8D9F-0BBCA5DAD92C}"/>
              </a:ext>
            </a:extLst>
          </p:cNvPr>
          <p:cNvSpPr/>
          <p:nvPr/>
        </p:nvSpPr>
        <p:spPr>
          <a:xfrm>
            <a:off x="6756643"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4" name="Rounded Rectangle 3">
            <a:extLst>
              <a:ext uri="{FF2B5EF4-FFF2-40B4-BE49-F238E27FC236}">
                <a16:creationId xmlns:a16="http://schemas.microsoft.com/office/drawing/2014/main" id="{CC1BA64C-4478-F446-A8B5-2E1D4649580C}"/>
              </a:ext>
            </a:extLst>
          </p:cNvPr>
          <p:cNvSpPr/>
          <p:nvPr/>
        </p:nvSpPr>
        <p:spPr>
          <a:xfrm>
            <a:off x="7021574"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5" name="Rounded Rectangle 4">
            <a:extLst>
              <a:ext uri="{FF2B5EF4-FFF2-40B4-BE49-F238E27FC236}">
                <a16:creationId xmlns:a16="http://schemas.microsoft.com/office/drawing/2014/main" id="{6AF587E4-CE61-C949-82BD-27A36509F70E}"/>
              </a:ext>
            </a:extLst>
          </p:cNvPr>
          <p:cNvSpPr/>
          <p:nvPr/>
        </p:nvSpPr>
        <p:spPr>
          <a:xfrm>
            <a:off x="7021574"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7" name="Rounded Rectangle 6">
            <a:extLst>
              <a:ext uri="{FF2B5EF4-FFF2-40B4-BE49-F238E27FC236}">
                <a16:creationId xmlns:a16="http://schemas.microsoft.com/office/drawing/2014/main" id="{1853146B-6C6A-204E-ADF2-4358E1A94749}"/>
              </a:ext>
            </a:extLst>
          </p:cNvPr>
          <p:cNvSpPr/>
          <p:nvPr/>
        </p:nvSpPr>
        <p:spPr>
          <a:xfrm>
            <a:off x="7021574"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8" name="Rounded Rectangle 7">
            <a:extLst>
              <a:ext uri="{FF2B5EF4-FFF2-40B4-BE49-F238E27FC236}">
                <a16:creationId xmlns:a16="http://schemas.microsoft.com/office/drawing/2014/main" id="{EE581666-C9DA-7948-A87F-9E9FCFA2F4F0}"/>
              </a:ext>
            </a:extLst>
          </p:cNvPr>
          <p:cNvSpPr/>
          <p:nvPr/>
        </p:nvSpPr>
        <p:spPr>
          <a:xfrm>
            <a:off x="7021574"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 name="Rounded Rectangle 9">
            <a:extLst>
              <a:ext uri="{FF2B5EF4-FFF2-40B4-BE49-F238E27FC236}">
                <a16:creationId xmlns:a16="http://schemas.microsoft.com/office/drawing/2014/main" id="{D34280A9-B8A3-794E-BE60-2596C6AB9DE5}"/>
              </a:ext>
            </a:extLst>
          </p:cNvPr>
          <p:cNvSpPr/>
          <p:nvPr/>
        </p:nvSpPr>
        <p:spPr>
          <a:xfrm>
            <a:off x="8624005"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 name="Rounded Rectangle 10">
            <a:extLst>
              <a:ext uri="{FF2B5EF4-FFF2-40B4-BE49-F238E27FC236}">
                <a16:creationId xmlns:a16="http://schemas.microsoft.com/office/drawing/2014/main" id="{654530D1-DBD2-6845-9D6E-E2B495495531}"/>
              </a:ext>
            </a:extLst>
          </p:cNvPr>
          <p:cNvSpPr/>
          <p:nvPr/>
        </p:nvSpPr>
        <p:spPr>
          <a:xfrm>
            <a:off x="8624005"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4" name="Rounded Rectangle 13">
            <a:extLst>
              <a:ext uri="{FF2B5EF4-FFF2-40B4-BE49-F238E27FC236}">
                <a16:creationId xmlns:a16="http://schemas.microsoft.com/office/drawing/2014/main" id="{C5A17560-F28A-DC4A-A53E-B62FB6A78B38}"/>
              </a:ext>
            </a:extLst>
          </p:cNvPr>
          <p:cNvSpPr/>
          <p:nvPr/>
        </p:nvSpPr>
        <p:spPr>
          <a:xfrm>
            <a:off x="8624005"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 name="Rounded Rectangle 15">
            <a:extLst>
              <a:ext uri="{FF2B5EF4-FFF2-40B4-BE49-F238E27FC236}">
                <a16:creationId xmlns:a16="http://schemas.microsoft.com/office/drawing/2014/main" id="{E744EE73-33F3-3D45-ADF9-3EFE651D6BB9}"/>
              </a:ext>
            </a:extLst>
          </p:cNvPr>
          <p:cNvSpPr/>
          <p:nvPr/>
        </p:nvSpPr>
        <p:spPr>
          <a:xfrm>
            <a:off x="10240915"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7" name="Rounded Rectangle 16">
            <a:extLst>
              <a:ext uri="{FF2B5EF4-FFF2-40B4-BE49-F238E27FC236}">
                <a16:creationId xmlns:a16="http://schemas.microsoft.com/office/drawing/2014/main" id="{12E5D214-9D13-BE4B-93AE-EDAA0AF417DD}"/>
              </a:ext>
            </a:extLst>
          </p:cNvPr>
          <p:cNvSpPr/>
          <p:nvPr/>
        </p:nvSpPr>
        <p:spPr>
          <a:xfrm>
            <a:off x="10393315"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8" name="Rounded Rectangle 17">
            <a:extLst>
              <a:ext uri="{FF2B5EF4-FFF2-40B4-BE49-F238E27FC236}">
                <a16:creationId xmlns:a16="http://schemas.microsoft.com/office/drawing/2014/main" id="{32C468F3-4133-B240-9820-5EED5B2FC24A}"/>
              </a:ext>
            </a:extLst>
          </p:cNvPr>
          <p:cNvSpPr/>
          <p:nvPr/>
        </p:nvSpPr>
        <p:spPr>
          <a:xfrm>
            <a:off x="10545715"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9" name="TextBox 18">
            <a:extLst>
              <a:ext uri="{FF2B5EF4-FFF2-40B4-BE49-F238E27FC236}">
                <a16:creationId xmlns:a16="http://schemas.microsoft.com/office/drawing/2014/main" id="{13BB9A22-63C7-1748-BFEB-680294E2F0D7}"/>
              </a:ext>
            </a:extLst>
          </p:cNvPr>
          <p:cNvSpPr txBox="1"/>
          <p:nvPr/>
        </p:nvSpPr>
        <p:spPr>
          <a:xfrm>
            <a:off x="7029745"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0" name="TextBox 19">
            <a:extLst>
              <a:ext uri="{FF2B5EF4-FFF2-40B4-BE49-F238E27FC236}">
                <a16:creationId xmlns:a16="http://schemas.microsoft.com/office/drawing/2014/main" id="{0A39370A-8F62-1942-B985-B5CDD6A03486}"/>
              </a:ext>
            </a:extLst>
          </p:cNvPr>
          <p:cNvSpPr txBox="1"/>
          <p:nvPr/>
        </p:nvSpPr>
        <p:spPr>
          <a:xfrm>
            <a:off x="8475195" y="609263"/>
            <a:ext cx="121802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(temp &amp; pH)</a:t>
            </a:r>
          </a:p>
        </p:txBody>
      </p:sp>
      <p:sp>
        <p:nvSpPr>
          <p:cNvPr id="21" name="TextBox 20">
            <a:extLst>
              <a:ext uri="{FF2B5EF4-FFF2-40B4-BE49-F238E27FC236}">
                <a16:creationId xmlns:a16="http://schemas.microsoft.com/office/drawing/2014/main" id="{FD4314EF-B4AE-3246-8D51-5A835CDC36AB}"/>
              </a:ext>
            </a:extLst>
          </p:cNvPr>
          <p:cNvSpPr txBox="1"/>
          <p:nvPr/>
        </p:nvSpPr>
        <p:spPr>
          <a:xfrm>
            <a:off x="10047323"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(tank)</a:t>
            </a:r>
          </a:p>
        </p:txBody>
      </p:sp>
      <p:sp>
        <p:nvSpPr>
          <p:cNvPr id="22" name="Rounded Rectangle 21">
            <a:extLst>
              <a:ext uri="{FF2B5EF4-FFF2-40B4-BE49-F238E27FC236}">
                <a16:creationId xmlns:a16="http://schemas.microsoft.com/office/drawing/2014/main" id="{CD247FCF-6D1E-1F47-8ECF-DC743E7D0121}"/>
              </a:ext>
            </a:extLst>
          </p:cNvPr>
          <p:cNvSpPr/>
          <p:nvPr/>
        </p:nvSpPr>
        <p:spPr>
          <a:xfrm>
            <a:off x="10447656"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3" name="Rounded Rectangle 22">
            <a:extLst>
              <a:ext uri="{FF2B5EF4-FFF2-40B4-BE49-F238E27FC236}">
                <a16:creationId xmlns:a16="http://schemas.microsoft.com/office/drawing/2014/main" id="{9C26E661-30D0-194E-A774-1E81383B9908}"/>
              </a:ext>
            </a:extLst>
          </p:cNvPr>
          <p:cNvSpPr/>
          <p:nvPr/>
        </p:nvSpPr>
        <p:spPr>
          <a:xfrm>
            <a:off x="10541143"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 name="Rounded Rectangle 23">
            <a:extLst>
              <a:ext uri="{FF2B5EF4-FFF2-40B4-BE49-F238E27FC236}">
                <a16:creationId xmlns:a16="http://schemas.microsoft.com/office/drawing/2014/main" id="{8E098033-11D1-E541-83C5-0D98647F7107}"/>
              </a:ext>
            </a:extLst>
          </p:cNvPr>
          <p:cNvSpPr/>
          <p:nvPr/>
        </p:nvSpPr>
        <p:spPr>
          <a:xfrm>
            <a:off x="10541143"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5" name="Rounded Rectangle 24">
            <a:extLst>
              <a:ext uri="{FF2B5EF4-FFF2-40B4-BE49-F238E27FC236}">
                <a16:creationId xmlns:a16="http://schemas.microsoft.com/office/drawing/2014/main" id="{F563BA9A-CFEF-7449-9D1B-CFA3A5B5C71B}"/>
              </a:ext>
            </a:extLst>
          </p:cNvPr>
          <p:cNvSpPr/>
          <p:nvPr/>
        </p:nvSpPr>
        <p:spPr>
          <a:xfrm>
            <a:off x="10998279"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6" name="Rounded Rectangle 25">
            <a:extLst>
              <a:ext uri="{FF2B5EF4-FFF2-40B4-BE49-F238E27FC236}">
                <a16:creationId xmlns:a16="http://schemas.microsoft.com/office/drawing/2014/main" id="{AC3F8056-7DD1-1A45-A1B3-B7FECC17688B}"/>
              </a:ext>
            </a:extLst>
          </p:cNvPr>
          <p:cNvSpPr/>
          <p:nvPr/>
        </p:nvSpPr>
        <p:spPr>
          <a:xfrm>
            <a:off x="10998279"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7" name="TextBox 26">
            <a:extLst>
              <a:ext uri="{FF2B5EF4-FFF2-40B4-BE49-F238E27FC236}">
                <a16:creationId xmlns:a16="http://schemas.microsoft.com/office/drawing/2014/main" id="{0CF0AC24-699E-EE4B-BD4C-83AB792D555E}"/>
              </a:ext>
            </a:extLst>
          </p:cNvPr>
          <p:cNvSpPr txBox="1"/>
          <p:nvPr/>
        </p:nvSpPr>
        <p:spPr>
          <a:xfrm>
            <a:off x="10529732"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28" name="TextBox 27">
            <a:extLst>
              <a:ext uri="{FF2B5EF4-FFF2-40B4-BE49-F238E27FC236}">
                <a16:creationId xmlns:a16="http://schemas.microsoft.com/office/drawing/2014/main" id="{5A701D9F-FAA8-8341-9B79-AE233A18B7B0}"/>
              </a:ext>
            </a:extLst>
          </p:cNvPr>
          <p:cNvSpPr txBox="1"/>
          <p:nvPr/>
        </p:nvSpPr>
        <p:spPr>
          <a:xfrm>
            <a:off x="11032675"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29" name="TextBox 28">
            <a:extLst>
              <a:ext uri="{FF2B5EF4-FFF2-40B4-BE49-F238E27FC236}">
                <a16:creationId xmlns:a16="http://schemas.microsoft.com/office/drawing/2014/main" id="{DE9E7E08-347C-9B4F-BD5B-9363EBB6A44C}"/>
              </a:ext>
            </a:extLst>
          </p:cNvPr>
          <p:cNvSpPr txBox="1"/>
          <p:nvPr/>
        </p:nvSpPr>
        <p:spPr>
          <a:xfrm>
            <a:off x="10555803"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30" name="TextBox 29">
            <a:extLst>
              <a:ext uri="{FF2B5EF4-FFF2-40B4-BE49-F238E27FC236}">
                <a16:creationId xmlns:a16="http://schemas.microsoft.com/office/drawing/2014/main" id="{36C87571-CA02-134F-A168-0615E1C7F233}"/>
              </a:ext>
            </a:extLst>
          </p:cNvPr>
          <p:cNvSpPr txBox="1"/>
          <p:nvPr/>
        </p:nvSpPr>
        <p:spPr>
          <a:xfrm>
            <a:off x="11012939"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43" name="TextBox 42">
            <a:extLst>
              <a:ext uri="{FF2B5EF4-FFF2-40B4-BE49-F238E27FC236}">
                <a16:creationId xmlns:a16="http://schemas.microsoft.com/office/drawing/2014/main" id="{F2856FDA-7FBF-A146-89B8-8AFF630A120F}"/>
              </a:ext>
            </a:extLst>
          </p:cNvPr>
          <p:cNvSpPr txBox="1"/>
          <p:nvPr/>
        </p:nvSpPr>
        <p:spPr>
          <a:xfrm>
            <a:off x="10812918"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50" name="TextBox 49">
            <a:extLst>
              <a:ext uri="{FF2B5EF4-FFF2-40B4-BE49-F238E27FC236}">
                <a16:creationId xmlns:a16="http://schemas.microsoft.com/office/drawing/2014/main" id="{41690AD3-F988-9444-9FA3-56113C87282C}"/>
              </a:ext>
            </a:extLst>
          </p:cNvPr>
          <p:cNvSpPr txBox="1"/>
          <p:nvPr/>
        </p:nvSpPr>
        <p:spPr>
          <a:xfrm>
            <a:off x="9937207" y="4140046"/>
            <a:ext cx="12000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51" name="TextBox 50">
            <a:extLst>
              <a:ext uri="{FF2B5EF4-FFF2-40B4-BE49-F238E27FC236}">
                <a16:creationId xmlns:a16="http://schemas.microsoft.com/office/drawing/2014/main" id="{9506EBFB-589C-D044-9AB5-4E8FDA63DE3F}"/>
              </a:ext>
            </a:extLst>
          </p:cNvPr>
          <p:cNvSpPr txBox="1"/>
          <p:nvPr/>
        </p:nvSpPr>
        <p:spPr>
          <a:xfrm>
            <a:off x="8916458" y="1928305"/>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52" name="TextBox 51">
            <a:extLst>
              <a:ext uri="{FF2B5EF4-FFF2-40B4-BE49-F238E27FC236}">
                <a16:creationId xmlns:a16="http://schemas.microsoft.com/office/drawing/2014/main" id="{1A44A651-9342-D24E-BE84-501AC8D5BA87}"/>
              </a:ext>
            </a:extLst>
          </p:cNvPr>
          <p:cNvSpPr txBox="1"/>
          <p:nvPr/>
        </p:nvSpPr>
        <p:spPr>
          <a:xfrm>
            <a:off x="8916458" y="290297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54" name="TextBox 53">
            <a:extLst>
              <a:ext uri="{FF2B5EF4-FFF2-40B4-BE49-F238E27FC236}">
                <a16:creationId xmlns:a16="http://schemas.microsoft.com/office/drawing/2014/main" id="{BB7C089C-EC9C-AA41-809F-6F0B493C94E6}"/>
              </a:ext>
            </a:extLst>
          </p:cNvPr>
          <p:cNvSpPr txBox="1"/>
          <p:nvPr/>
        </p:nvSpPr>
        <p:spPr>
          <a:xfrm>
            <a:off x="8916458" y="4468002"/>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sp>
        <p:nvSpPr>
          <p:cNvPr id="55" name="TextBox 54">
            <a:extLst>
              <a:ext uri="{FF2B5EF4-FFF2-40B4-BE49-F238E27FC236}">
                <a16:creationId xmlns:a16="http://schemas.microsoft.com/office/drawing/2014/main" id="{76BCBCBA-B848-F04C-9AC0-7F015BF77558}"/>
              </a:ext>
            </a:extLst>
          </p:cNvPr>
          <p:cNvSpPr txBox="1"/>
          <p:nvPr/>
        </p:nvSpPr>
        <p:spPr>
          <a:xfrm>
            <a:off x="8916458" y="5443674"/>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p>
        </p:txBody>
      </p:sp>
      <p:cxnSp>
        <p:nvCxnSpPr>
          <p:cNvPr id="58" name="Straight Arrow Connector 57">
            <a:extLst>
              <a:ext uri="{FF2B5EF4-FFF2-40B4-BE49-F238E27FC236}">
                <a16:creationId xmlns:a16="http://schemas.microsoft.com/office/drawing/2014/main" id="{BD9EEFA6-58D1-F445-848C-6D7FFFEF93FA}"/>
              </a:ext>
            </a:extLst>
          </p:cNvPr>
          <p:cNvCxnSpPr>
            <a:cxnSpLocks/>
            <a:stCxn id="4" idx="3"/>
            <a:endCxn id="10" idx="1"/>
          </p:cNvCxnSpPr>
          <p:nvPr/>
        </p:nvCxnSpPr>
        <p:spPr>
          <a:xfrm>
            <a:off x="8025184"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044C217-60D1-6F4B-AEF0-81D75D575263}"/>
              </a:ext>
            </a:extLst>
          </p:cNvPr>
          <p:cNvCxnSpPr>
            <a:cxnSpLocks/>
            <a:stCxn id="4" idx="3"/>
            <a:endCxn id="11" idx="1"/>
          </p:cNvCxnSpPr>
          <p:nvPr/>
        </p:nvCxnSpPr>
        <p:spPr>
          <a:xfrm>
            <a:off x="8025184"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48EB126-B903-D843-A26F-8C5E228F73DA}"/>
              </a:ext>
            </a:extLst>
          </p:cNvPr>
          <p:cNvCxnSpPr>
            <a:cxnSpLocks/>
            <a:stCxn id="4" idx="3"/>
            <a:endCxn id="118" idx="1"/>
          </p:cNvCxnSpPr>
          <p:nvPr/>
        </p:nvCxnSpPr>
        <p:spPr>
          <a:xfrm>
            <a:off x="8025184"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EB419AF-1697-C344-AFF9-1E903AE7E959}"/>
              </a:ext>
            </a:extLst>
          </p:cNvPr>
          <p:cNvCxnSpPr>
            <a:cxnSpLocks/>
            <a:stCxn id="4" idx="3"/>
            <a:endCxn id="14" idx="1"/>
          </p:cNvCxnSpPr>
          <p:nvPr/>
        </p:nvCxnSpPr>
        <p:spPr>
          <a:xfrm>
            <a:off x="8025184"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78AC841-D32D-E549-976C-17328C8B5E57}"/>
              </a:ext>
            </a:extLst>
          </p:cNvPr>
          <p:cNvSpPr/>
          <p:nvPr/>
        </p:nvSpPr>
        <p:spPr>
          <a:xfrm>
            <a:off x="10698115"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75" name="Straight Arrow Connector 74">
            <a:extLst>
              <a:ext uri="{FF2B5EF4-FFF2-40B4-BE49-F238E27FC236}">
                <a16:creationId xmlns:a16="http://schemas.microsoft.com/office/drawing/2014/main" id="{E1E43794-D045-AC49-877C-E240C9DAC71C}"/>
              </a:ext>
            </a:extLst>
          </p:cNvPr>
          <p:cNvCxnSpPr>
            <a:cxnSpLocks/>
            <a:stCxn id="10" idx="3"/>
            <a:endCxn id="16" idx="1"/>
          </p:cNvCxnSpPr>
          <p:nvPr/>
        </p:nvCxnSpPr>
        <p:spPr>
          <a:xfrm flipV="1">
            <a:off x="9627615"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2C29E97-A458-1349-9F4E-7FECB3B8DEF8}"/>
              </a:ext>
            </a:extLst>
          </p:cNvPr>
          <p:cNvCxnSpPr>
            <a:cxnSpLocks/>
            <a:stCxn id="10" idx="3"/>
            <a:endCxn id="17" idx="1"/>
          </p:cNvCxnSpPr>
          <p:nvPr/>
        </p:nvCxnSpPr>
        <p:spPr>
          <a:xfrm flipV="1">
            <a:off x="9627615"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A9826D3-CFAC-5142-A097-BC4B84828AE2}"/>
              </a:ext>
            </a:extLst>
          </p:cNvPr>
          <p:cNvCxnSpPr>
            <a:cxnSpLocks/>
            <a:stCxn id="10" idx="3"/>
            <a:endCxn id="18" idx="1"/>
          </p:cNvCxnSpPr>
          <p:nvPr/>
        </p:nvCxnSpPr>
        <p:spPr>
          <a:xfrm>
            <a:off x="9627615"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3BF0089-6DD7-2F4A-A7BB-BAA7EDABE6C1}"/>
              </a:ext>
            </a:extLst>
          </p:cNvPr>
          <p:cNvCxnSpPr>
            <a:cxnSpLocks/>
            <a:stCxn id="10" idx="3"/>
            <a:endCxn id="74" idx="1"/>
          </p:cNvCxnSpPr>
          <p:nvPr/>
        </p:nvCxnSpPr>
        <p:spPr>
          <a:xfrm>
            <a:off x="9627615"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293117B-0822-BD42-9301-1FEB8469B020}"/>
              </a:ext>
            </a:extLst>
          </p:cNvPr>
          <p:cNvCxnSpPr>
            <a:cxnSpLocks/>
            <a:stCxn id="74" idx="2"/>
            <a:endCxn id="22" idx="0"/>
          </p:cNvCxnSpPr>
          <p:nvPr/>
        </p:nvCxnSpPr>
        <p:spPr>
          <a:xfrm>
            <a:off x="10946566"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C55E709-9B15-0C4F-B3D7-40F02588A185}"/>
              </a:ext>
            </a:extLst>
          </p:cNvPr>
          <p:cNvCxnSpPr>
            <a:cxnSpLocks/>
            <a:stCxn id="30" idx="2"/>
            <a:endCxn id="43" idx="0"/>
          </p:cNvCxnSpPr>
          <p:nvPr/>
        </p:nvCxnSpPr>
        <p:spPr>
          <a:xfrm flipH="1">
            <a:off x="11182716"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EB18920-2724-B741-9583-B44CED024B4D}"/>
              </a:ext>
            </a:extLst>
          </p:cNvPr>
          <p:cNvSpPr txBox="1"/>
          <p:nvPr/>
        </p:nvSpPr>
        <p:spPr>
          <a:xfrm>
            <a:off x="7187614"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00" name="TextBox 99">
            <a:extLst>
              <a:ext uri="{FF2B5EF4-FFF2-40B4-BE49-F238E27FC236}">
                <a16:creationId xmlns:a16="http://schemas.microsoft.com/office/drawing/2014/main" id="{EA77300F-9F6F-8847-80C4-933A9CED604A}"/>
              </a:ext>
            </a:extLst>
          </p:cNvPr>
          <p:cNvSpPr txBox="1"/>
          <p:nvPr/>
        </p:nvSpPr>
        <p:spPr>
          <a:xfrm>
            <a:off x="7171360"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268B2A92-3D73-B54D-A5E8-74E8FFC32FFF}"/>
              </a:ext>
            </a:extLst>
          </p:cNvPr>
          <p:cNvSpPr txBox="1"/>
          <p:nvPr/>
        </p:nvSpPr>
        <p:spPr>
          <a:xfrm>
            <a:off x="7155330"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02" name="TextBox 101">
            <a:extLst>
              <a:ext uri="{FF2B5EF4-FFF2-40B4-BE49-F238E27FC236}">
                <a16:creationId xmlns:a16="http://schemas.microsoft.com/office/drawing/2014/main" id="{53DDFC61-DC5F-EC4C-BD7E-8CF2C3B1F3DE}"/>
              </a:ext>
            </a:extLst>
          </p:cNvPr>
          <p:cNvSpPr txBox="1"/>
          <p:nvPr/>
        </p:nvSpPr>
        <p:spPr>
          <a:xfrm>
            <a:off x="7141159"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35" name="TextBox 234">
            <a:extLst>
              <a:ext uri="{FF2B5EF4-FFF2-40B4-BE49-F238E27FC236}">
                <a16:creationId xmlns:a16="http://schemas.microsoft.com/office/drawing/2014/main" id="{98563B9B-A234-7A4E-9A8D-72383E914075}"/>
              </a:ext>
            </a:extLst>
          </p:cNvPr>
          <p:cNvSpPr txBox="1"/>
          <p:nvPr/>
        </p:nvSpPr>
        <p:spPr>
          <a:xfrm>
            <a:off x="7859144"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grpSp>
        <p:nvGrpSpPr>
          <p:cNvPr id="243" name="Group 242">
            <a:extLst>
              <a:ext uri="{FF2B5EF4-FFF2-40B4-BE49-F238E27FC236}">
                <a16:creationId xmlns:a16="http://schemas.microsoft.com/office/drawing/2014/main" id="{A1CEDA7A-4717-8640-A5A9-FCF61EDF18CA}"/>
              </a:ext>
            </a:extLst>
          </p:cNvPr>
          <p:cNvGrpSpPr/>
          <p:nvPr/>
        </p:nvGrpSpPr>
        <p:grpSpPr>
          <a:xfrm>
            <a:off x="310046" y="609263"/>
            <a:ext cx="5865644" cy="6105988"/>
            <a:chOff x="538399" y="539072"/>
            <a:chExt cx="5865644" cy="6105988"/>
          </a:xfrm>
        </p:grpSpPr>
        <p:sp>
          <p:nvSpPr>
            <p:cNvPr id="66" name="TextBox 65">
              <a:extLst>
                <a:ext uri="{FF2B5EF4-FFF2-40B4-BE49-F238E27FC236}">
                  <a16:creationId xmlns:a16="http://schemas.microsoft.com/office/drawing/2014/main" id="{017696B2-646B-1548-AD50-2CFCA140766F}"/>
                </a:ext>
              </a:extLst>
            </p:cNvPr>
            <p:cNvSpPr txBox="1"/>
            <p:nvPr/>
          </p:nvSpPr>
          <p:spPr>
            <a:xfrm>
              <a:off x="2207801" y="6306506"/>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21384" y="2264149"/>
              <a:ext cx="7725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Calvert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262562" y="4921364"/>
              <a:ext cx="939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Nanaimo</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1428395" y="1682430"/>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1428395" y="2585680"/>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1192679" y="1366944"/>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3344489" y="16647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3344489" y="25680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3103221" y="1366944"/>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1470892" y="422579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1470892" y="517100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1192679" y="3912311"/>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3356319" y="422579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3356319" y="5171000"/>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2432005" y="2021610"/>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2432005" y="2039269"/>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2432005" y="2039269"/>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2432005" y="2039269"/>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4348099" y="1845654"/>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4348099" y="1998054"/>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4348099" y="2021610"/>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4348099" y="2021610"/>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5092445" y="1626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5244845" y="1779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5397245" y="1931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5299186" y="29747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5392673" y="30868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5392673" y="34749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5849809" y="34785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5849809" y="30875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5381262" y="3063229"/>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5884205" y="3055535"/>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5407333" y="3434275"/>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5864469" y="3453538"/>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5" name="TextBox 164">
              <a:extLst>
                <a:ext uri="{FF2B5EF4-FFF2-40B4-BE49-F238E27FC236}">
                  <a16:creationId xmlns:a16="http://schemas.microsoft.com/office/drawing/2014/main" id="{406781EE-253D-364F-976A-02C2ACDC7BB4}"/>
                </a:ext>
              </a:extLst>
            </p:cNvPr>
            <p:cNvSpPr txBox="1"/>
            <p:nvPr/>
          </p:nvSpPr>
          <p:spPr>
            <a:xfrm>
              <a:off x="4788737" y="4094446"/>
              <a:ext cx="13213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Unit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observation</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5549645" y="20839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5798096" y="25218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6034246" y="3792092"/>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1603570" y="1855034"/>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1587316" y="2796679"/>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1571286" y="4415204"/>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1557115" y="5360414"/>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3505889" y="1870272"/>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3489635" y="2811917"/>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3473605" y="4430442"/>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3459434" y="5375652"/>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5664448" y="4136599"/>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1517857" y="539072"/>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37" name="TextBox 236">
              <a:extLst>
                <a:ext uri="{FF2B5EF4-FFF2-40B4-BE49-F238E27FC236}">
                  <a16:creationId xmlns:a16="http://schemas.microsoft.com/office/drawing/2014/main" id="{5AE2CD98-10C0-7145-97D0-BEB6B3E34160}"/>
                </a:ext>
              </a:extLst>
            </p:cNvPr>
            <p:cNvSpPr txBox="1"/>
            <p:nvPr/>
          </p:nvSpPr>
          <p:spPr>
            <a:xfrm>
              <a:off x="3158331" y="539072"/>
              <a:ext cx="10672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&amp; OS)</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4902301" y="539072"/>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3107533" y="391628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grpSp>
      <p:sp>
        <p:nvSpPr>
          <p:cNvPr id="245" name="TextBox 244">
            <a:extLst>
              <a:ext uri="{FF2B5EF4-FFF2-40B4-BE49-F238E27FC236}">
                <a16:creationId xmlns:a16="http://schemas.microsoft.com/office/drawing/2014/main" id="{6B23488F-30EE-A04B-9637-F7EC8B600BB8}"/>
              </a:ext>
            </a:extLst>
          </p:cNvPr>
          <p:cNvSpPr txBox="1"/>
          <p:nvPr/>
        </p:nvSpPr>
        <p:spPr>
          <a:xfrm>
            <a:off x="1492885"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246" name="TextBox 245">
            <a:extLst>
              <a:ext uri="{FF2B5EF4-FFF2-40B4-BE49-F238E27FC236}">
                <a16:creationId xmlns:a16="http://schemas.microsoft.com/office/drawing/2014/main" id="{4A7F169C-29D9-5645-B6CE-A053BE4D1F90}"/>
              </a:ext>
            </a:extLst>
          </p:cNvPr>
          <p:cNvSpPr txBox="1"/>
          <p:nvPr/>
        </p:nvSpPr>
        <p:spPr>
          <a:xfrm>
            <a:off x="7625725"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18" name="Rounded Rectangle 117">
            <a:extLst>
              <a:ext uri="{FF2B5EF4-FFF2-40B4-BE49-F238E27FC236}">
                <a16:creationId xmlns:a16="http://schemas.microsoft.com/office/drawing/2014/main" id="{2E981322-67CF-AA37-84F0-DE2E98915569}"/>
              </a:ext>
            </a:extLst>
          </p:cNvPr>
          <p:cNvSpPr/>
          <p:nvPr/>
        </p:nvSpPr>
        <p:spPr>
          <a:xfrm>
            <a:off x="8624005"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411987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55502"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569468"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779700" y="861531"/>
            <a:ext cx="1339303" cy="1234342"/>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780330" y="2185893"/>
            <a:ext cx="1338381" cy="123434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41040" y="2188055"/>
            <a:ext cx="1339303" cy="1234342"/>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53103"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24365"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767700"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747120" y="2144312"/>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565578" y="2153429"/>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grpSp>
        <p:nvGrpSpPr>
          <p:cNvPr id="198" name="Group 197">
            <a:extLst>
              <a:ext uri="{FF2B5EF4-FFF2-40B4-BE49-F238E27FC236}">
                <a16:creationId xmlns:a16="http://schemas.microsoft.com/office/drawing/2014/main" id="{42B6E140-2B65-A697-E654-C81CF83B789E}"/>
              </a:ext>
            </a:extLst>
          </p:cNvPr>
          <p:cNvGrpSpPr/>
          <p:nvPr/>
        </p:nvGrpSpPr>
        <p:grpSpPr>
          <a:xfrm>
            <a:off x="1021150" y="825555"/>
            <a:ext cx="1339303" cy="1270318"/>
            <a:chOff x="4595793" y="812259"/>
            <a:chExt cx="1339303" cy="1270318"/>
          </a:xfrm>
        </p:grpSpPr>
        <p:sp>
          <p:nvSpPr>
            <p:cNvPr id="164" name="Half Frame 163">
              <a:extLst>
                <a:ext uri="{FF2B5EF4-FFF2-40B4-BE49-F238E27FC236}">
                  <a16:creationId xmlns:a16="http://schemas.microsoft.com/office/drawing/2014/main" id="{3E6A8D2B-A76F-02E8-16EA-966033F7CE96}"/>
                </a:ext>
              </a:extLst>
            </p:cNvPr>
            <p:cNvSpPr/>
            <p:nvPr/>
          </p:nvSpPr>
          <p:spPr>
            <a:xfrm rot="16200000">
              <a:off x="4648274" y="795754"/>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66" name="Rectangle 165">
              <a:extLst>
                <a:ext uri="{FF2B5EF4-FFF2-40B4-BE49-F238E27FC236}">
                  <a16:creationId xmlns:a16="http://schemas.microsoft.com/office/drawing/2014/main" id="{F2FB27CC-B65A-D80A-3DE1-DCB26CFD55BD}"/>
                </a:ext>
              </a:extLst>
            </p:cNvPr>
            <p:cNvSpPr/>
            <p:nvPr/>
          </p:nvSpPr>
          <p:spPr>
            <a:xfrm>
              <a:off x="4813947" y="112205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67" name="Oval 166">
              <a:extLst>
                <a:ext uri="{FF2B5EF4-FFF2-40B4-BE49-F238E27FC236}">
                  <a16:creationId xmlns:a16="http://schemas.microsoft.com/office/drawing/2014/main" id="{483E03B5-F355-D7FF-D11A-F845D1E66D75}"/>
                </a:ext>
              </a:extLst>
            </p:cNvPr>
            <p:cNvSpPr/>
            <p:nvPr/>
          </p:nvSpPr>
          <p:spPr>
            <a:xfrm>
              <a:off x="5648620" y="1425666"/>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69" name="Rectangle 168">
              <a:extLst>
                <a:ext uri="{FF2B5EF4-FFF2-40B4-BE49-F238E27FC236}">
                  <a16:creationId xmlns:a16="http://schemas.microsoft.com/office/drawing/2014/main" id="{62B099FB-9E24-2879-5BCD-D01B5A280F9E}"/>
                </a:ext>
              </a:extLst>
            </p:cNvPr>
            <p:cNvSpPr/>
            <p:nvPr/>
          </p:nvSpPr>
          <p:spPr>
            <a:xfrm>
              <a:off x="5652898" y="1789065"/>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0" name="Oval 169">
              <a:extLst>
                <a:ext uri="{FF2B5EF4-FFF2-40B4-BE49-F238E27FC236}">
                  <a16:creationId xmlns:a16="http://schemas.microsoft.com/office/drawing/2014/main" id="{A83FF2A3-C8C8-CC7C-11BA-BFCCA833DA7C}"/>
                </a:ext>
              </a:extLst>
            </p:cNvPr>
            <p:cNvSpPr/>
            <p:nvPr/>
          </p:nvSpPr>
          <p:spPr>
            <a:xfrm>
              <a:off x="4969793" y="1117540"/>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DB5A63D-2B55-C81A-B22B-6133401B3241}"/>
                </a:ext>
              </a:extLst>
            </p:cNvPr>
            <p:cNvCxnSpPr>
              <a:cxnSpLocks/>
              <a:stCxn id="166" idx="3"/>
              <a:endCxn id="169" idx="1"/>
            </p:cNvCxnSpPr>
            <p:nvPr/>
          </p:nvCxnSpPr>
          <p:spPr>
            <a:xfrm>
              <a:off x="4899502" y="1167241"/>
              <a:ext cx="753396" cy="667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DC138E9-2016-D141-23AD-8A210A8F3AD2}"/>
                </a:ext>
              </a:extLst>
            </p:cNvPr>
            <p:cNvCxnSpPr>
              <a:cxnSpLocks/>
              <a:stCxn id="170" idx="6"/>
              <a:endCxn id="167" idx="2"/>
            </p:cNvCxnSpPr>
            <p:nvPr/>
          </p:nvCxnSpPr>
          <p:spPr>
            <a:xfrm>
              <a:off x="5063903" y="1167242"/>
              <a:ext cx="584717" cy="30812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DEDDD5C5-5B46-3FCF-9979-9033F24C9549}"/>
                </a:ext>
              </a:extLst>
            </p:cNvPr>
            <p:cNvSpPr txBox="1"/>
            <p:nvPr/>
          </p:nvSpPr>
          <p:spPr>
            <a:xfrm>
              <a:off x="4605340" y="812259"/>
              <a:ext cx="290464" cy="276999"/>
            </a:xfrm>
            <a:prstGeom prst="rect">
              <a:avLst/>
            </a:prstGeom>
            <a:noFill/>
          </p:spPr>
          <p:txBody>
            <a:bodyPr wrap="none" rtlCol="0">
              <a:spAutoFit/>
            </a:bodyPr>
            <a:lstStyle/>
            <a:p>
              <a:r>
                <a:rPr lang="en-US" sz="1200" dirty="0">
                  <a:latin typeface="Avenir Book" panose="02000503020000020003" pitchFamily="2" charset="0"/>
                </a:rPr>
                <a:t>A</a:t>
              </a:r>
            </a:p>
          </p:txBody>
        </p:sp>
      </p:grpSp>
      <p:sp>
        <p:nvSpPr>
          <p:cNvPr id="71" name="TextBox 70">
            <a:extLst>
              <a:ext uri="{FF2B5EF4-FFF2-40B4-BE49-F238E27FC236}">
                <a16:creationId xmlns:a16="http://schemas.microsoft.com/office/drawing/2014/main" id="{509F67DD-4ABF-5B1F-C7E6-B90D9DBF81BD}"/>
              </a:ext>
            </a:extLst>
          </p:cNvPr>
          <p:cNvSpPr txBox="1"/>
          <p:nvPr/>
        </p:nvSpPr>
        <p:spPr>
          <a:xfrm>
            <a:off x="1144705" y="3419359"/>
            <a:ext cx="381836" cy="276999"/>
          </a:xfrm>
          <a:prstGeom prst="rect">
            <a:avLst/>
          </a:prstGeom>
          <a:noFill/>
        </p:spPr>
        <p:txBody>
          <a:bodyPr wrap="none" rtlCol="0">
            <a:spAutoFit/>
          </a:bodyPr>
          <a:lstStyle/>
          <a:p>
            <a:r>
              <a:rPr lang="en-US" sz="1200" dirty="0">
                <a:latin typeface="Avenir Book" panose="02000503020000020003" pitchFamily="2" charset="0"/>
              </a:rPr>
              <a:t>CT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931384" y="3419359"/>
            <a:ext cx="357790" cy="276999"/>
          </a:xfrm>
          <a:prstGeom prst="rect">
            <a:avLst/>
          </a:prstGeom>
          <a:noFill/>
        </p:spPr>
        <p:txBody>
          <a:bodyPr wrap="none" rtlCol="0">
            <a:spAutoFit/>
          </a:bodyPr>
          <a:lstStyle/>
          <a:p>
            <a:r>
              <a:rPr lang="en-US" sz="1200" dirty="0">
                <a:latin typeface="Avenir Book" panose="02000503020000020003" pitchFamily="2" charset="0"/>
              </a:rPr>
              <a:t>FT</a:t>
            </a:r>
          </a:p>
        </p:txBody>
      </p:sp>
      <p:grpSp>
        <p:nvGrpSpPr>
          <p:cNvPr id="214" name="Group 213">
            <a:extLst>
              <a:ext uri="{FF2B5EF4-FFF2-40B4-BE49-F238E27FC236}">
                <a16:creationId xmlns:a16="http://schemas.microsoft.com/office/drawing/2014/main" id="{EEBC9DE8-1741-A320-F7F0-FC9A6550E5B1}"/>
              </a:ext>
            </a:extLst>
          </p:cNvPr>
          <p:cNvGrpSpPr/>
          <p:nvPr/>
        </p:nvGrpSpPr>
        <p:grpSpPr>
          <a:xfrm>
            <a:off x="1021150" y="2160546"/>
            <a:ext cx="1339303" cy="1261851"/>
            <a:chOff x="4595793" y="2160546"/>
            <a:chExt cx="1339303" cy="1261851"/>
          </a:xfrm>
        </p:grpSpPr>
        <p:sp>
          <p:nvSpPr>
            <p:cNvPr id="171" name="Half Frame 170">
              <a:extLst>
                <a:ext uri="{FF2B5EF4-FFF2-40B4-BE49-F238E27FC236}">
                  <a16:creationId xmlns:a16="http://schemas.microsoft.com/office/drawing/2014/main" id="{38208444-E5FA-455B-6CF5-3127A1549A76}"/>
                </a:ext>
              </a:extLst>
            </p:cNvPr>
            <p:cNvSpPr/>
            <p:nvPr/>
          </p:nvSpPr>
          <p:spPr>
            <a:xfrm rot="16200000">
              <a:off x="4648274" y="2135574"/>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5037513" y="2499100"/>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5648518" y="307375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5652796" y="2756264"/>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4864778" y="2488328"/>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5123068" y="2544283"/>
              <a:ext cx="529728" cy="2571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4945107" y="2573174"/>
              <a:ext cx="703411" cy="55028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4639371" y="2160546"/>
              <a:ext cx="280846" cy="276999"/>
            </a:xfrm>
            <a:prstGeom prst="rect">
              <a:avLst/>
            </a:prstGeom>
            <a:noFill/>
          </p:spPr>
          <p:txBody>
            <a:bodyPr wrap="none" rtlCol="0">
              <a:spAutoFit/>
            </a:bodyPr>
            <a:lstStyle/>
            <a:p>
              <a:r>
                <a:rPr lang="en-US" sz="1200" dirty="0">
                  <a:latin typeface="Avenir Book" panose="02000503020000020003" pitchFamily="2" charset="0"/>
                </a:rPr>
                <a:t>B</a:t>
              </a:r>
            </a:p>
          </p:txBody>
        </p:sp>
      </p:grpSp>
      <p:sp>
        <p:nvSpPr>
          <p:cNvPr id="69" name="Oval 68">
            <a:extLst>
              <a:ext uri="{FF2B5EF4-FFF2-40B4-BE49-F238E27FC236}">
                <a16:creationId xmlns:a16="http://schemas.microsoft.com/office/drawing/2014/main" id="{53553D8A-AB6F-990D-20BA-DE95CA2D27B8}"/>
              </a:ext>
            </a:extLst>
          </p:cNvPr>
          <p:cNvSpPr/>
          <p:nvPr/>
        </p:nvSpPr>
        <p:spPr>
          <a:xfrm>
            <a:off x="4470339"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485274"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03060" y="1318353"/>
            <a:ext cx="1606530" cy="261610"/>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r>
              <a:rPr lang="en-US" sz="1050" dirty="0" err="1">
                <a:latin typeface="Avenir Book" panose="02000503020000020003" pitchFamily="2" charset="0"/>
                <a:cs typeface="Arial" panose="020B0604020202020204" pitchFamily="34" charset="0"/>
              </a:rPr>
              <a:t>SoG</a:t>
            </a:r>
            <a:r>
              <a:rPr lang="en-US" sz="1050" dirty="0">
                <a:latin typeface="Avenir Book" panose="02000503020000020003" pitchFamily="2" charset="0"/>
                <a:cs typeface="Arial" panose="020B0604020202020204" pitchFamily="34" charset="0"/>
              </a:rPr>
              <a:t>)</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03060" y="1115237"/>
            <a:ext cx="1353256" cy="261610"/>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 (CC)</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369544"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403</Words>
  <Application>Microsoft Macintosh PowerPoint</Application>
  <PresentationFormat>Widescreen</PresentationFormat>
  <Paragraphs>108</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43</cp:revision>
  <cp:lastPrinted>2022-06-26T18:51:33Z</cp:lastPrinted>
  <dcterms:created xsi:type="dcterms:W3CDTF">2022-03-18T01:36:27Z</dcterms:created>
  <dcterms:modified xsi:type="dcterms:W3CDTF">2022-06-27T20:46:01Z</dcterms:modified>
</cp:coreProperties>
</file>